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Montserrat Medium"/>
      <p:regular r:id="rId14"/>
      <p:bold r:id="rId15"/>
      <p:italic r:id="rId16"/>
      <p:boldItalic r:id="rId17"/>
    </p:embeddedFont>
    <p:embeddedFont>
      <p:font typeface="Montserrat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gF8Q8ZRbObndcNuZcdNm6AhKaH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5" Type="http://schemas.openxmlformats.org/officeDocument/2006/relationships/font" Target="fonts/MontserratMedium-bold.fntdata"/><Relationship Id="rId14" Type="http://schemas.openxmlformats.org/officeDocument/2006/relationships/font" Target="fonts/MontserratMedium-regular.fntdata"/><Relationship Id="rId17" Type="http://schemas.openxmlformats.org/officeDocument/2006/relationships/font" Target="fonts/MontserratMedium-boldItalic.fntdata"/><Relationship Id="rId16" Type="http://schemas.openxmlformats.org/officeDocument/2006/relationships/font" Target="fonts/MontserratMedium-italic.fntdata"/><Relationship Id="rId19" Type="http://schemas.openxmlformats.org/officeDocument/2006/relationships/font" Target="fonts/MontserratExtraBold-boldItalic.fntdata"/><Relationship Id="rId18" Type="http://schemas.openxmlformats.org/officeDocument/2006/relationships/font" Target="fonts/Montserrat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2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2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8" name="Google Shape;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2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2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0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30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32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33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33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33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3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34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3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3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3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3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4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4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4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4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4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4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4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4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4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4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4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4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4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2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42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42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42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4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42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42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42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42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42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2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2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2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3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3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3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43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43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43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43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43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16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45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4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4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4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4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49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1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17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17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1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icoctf.org/" TargetMode="External"/><Relationship Id="rId4" Type="http://schemas.openxmlformats.org/officeDocument/2006/relationships/hyperlink" Target="https://play.picoctf.org/practice/challenge/4?category=1&amp;page=1&amp;search=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Robots</a:t>
            </a:r>
            <a:endParaRPr/>
          </a:p>
        </p:txBody>
      </p:sp>
      <p:sp>
        <p:nvSpPr>
          <p:cNvPr id="159" name="Google Shape;159;p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" name="Google Shape;160;p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search engine</a:t>
            </a:r>
            <a:endParaRPr/>
          </a:p>
        </p:txBody>
      </p:sp>
      <p:cxnSp>
        <p:nvCxnSpPr>
          <p:cNvPr id="161" name="Google Shape;161;p2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938500" y="45267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搜尋引擎對網站做了什麼</a:t>
            </a:r>
            <a:endParaRPr/>
          </a:p>
        </p:txBody>
      </p:sp>
      <p:sp>
        <p:nvSpPr>
          <p:cNvPr id="167" name="Google Shape;167;p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 sz="1350"/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搜尋引擎會透過網路爬蟲(Web Crawler) 先針對網站做Crawl(檢索)與Index(索引)</a:t>
            </a:r>
            <a:endParaRPr sz="22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然後將網站資訊收錄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t/>
            </a:r>
            <a:endParaRPr sz="1350"/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根據各家演算法計算後做出排序，提供搜尋結果給使用者查詢</a:t>
            </a:r>
            <a:endParaRPr sz="13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150"/>
              <a:buNone/>
            </a:pPr>
            <a:r>
              <a:t/>
            </a:r>
            <a:endParaRPr sz="1350"/>
          </a:p>
        </p:txBody>
      </p:sp>
      <p:cxnSp>
        <p:nvCxnSpPr>
          <p:cNvPr id="168" name="Google Shape;168;p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169" name="Google Shape;169;p3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" sz="1150" u="none" cap="none" strike="noStrike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網路爬蟲（web crawler），也叫網路蜘蛛（spider），是一種用來自動瀏覽全球資訊網的網路機器人，其目的一般為編纂網路索引。</a:t>
            </a:r>
            <a:endParaRPr b="0" i="0" sz="1150" u="none" cap="none" strike="noStrike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5" name="Google Shape;175;p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請求</a:t>
            </a:r>
            <a:endParaRPr/>
          </a:p>
        </p:txBody>
      </p:sp>
      <p:sp>
        <p:nvSpPr>
          <p:cNvPr id="176" name="Google Shape;176;p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對遠方的伺服器提出一個請求(Request)</a:t>
            </a:r>
            <a:endParaRPr/>
          </a:p>
        </p:txBody>
      </p:sp>
      <p:sp>
        <p:nvSpPr>
          <p:cNvPr id="177" name="Google Shape;177;p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回覆</a:t>
            </a:r>
            <a:endParaRPr/>
          </a:p>
        </p:txBody>
      </p:sp>
      <p:sp>
        <p:nvSpPr>
          <p:cNvPr id="178" name="Google Shape;178;p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回傳(Response)給你html, css, javascript等資訊</a:t>
            </a:r>
            <a:endParaRPr/>
          </a:p>
        </p:txBody>
      </p:sp>
      <p:sp>
        <p:nvSpPr>
          <p:cNvPr id="179" name="Google Shape;179;p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爬行</a:t>
            </a:r>
            <a:endParaRPr/>
          </a:p>
        </p:txBody>
      </p:sp>
      <p:sp>
        <p:nvSpPr>
          <p:cNvPr id="180" name="Google Shape;180;p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從已知 URL 清單開始。先爬行 URL 上的網頁</a:t>
            </a:r>
            <a:endParaRPr/>
          </a:p>
        </p:txBody>
      </p:sp>
      <p:sp>
        <p:nvSpPr>
          <p:cNvPr id="181" name="Google Shape;181;p4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" name="Google Shape;182;p4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3" name="Google Shape;183;p4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184" name="Google Shape;184;p4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185" name="Google Shape;185;p4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robots.txt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1" name="Google Shape;191;p5"/>
          <p:cNvSpPr txBox="1"/>
          <p:nvPr>
            <p:ph idx="1" type="body"/>
          </p:nvPr>
        </p:nvSpPr>
        <p:spPr>
          <a:xfrm>
            <a:off x="938500" y="1386425"/>
            <a:ext cx="49464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Robots.txt 是一種存放於網站根目錄下的ASCII編碼的文字檔案，它通常告訴網路搜尋引擎的網路蜘蛛，此網站中的哪些內容是不應被搜尋引擎的漫遊器取得的，哪些是可以被漫遊器取得的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指令如下: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User-agent: *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Disallow: /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Allow:/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/>
              <a:t>這個協定也不是一個規範，而只是約定俗成的，有些搜尋引擎會遵守這一規範，有些則不然。通常搜尋引擎會辨識這個元資料，不索引這個頁面，以及這個頁面的鏈出頁面。</a:t>
            </a:r>
            <a:endParaRPr/>
          </a:p>
        </p:txBody>
      </p:sp>
      <p:cxnSp>
        <p:nvCxnSpPr>
          <p:cNvPr id="192" name="Google Shape;192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PicoCTF</a:t>
            </a:r>
            <a:endParaRPr/>
          </a:p>
        </p:txBody>
      </p:sp>
      <p:sp>
        <p:nvSpPr>
          <p:cNvPr id="198" name="Google Shape;198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where are the robots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